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7FBB0-9F61-462D-90ED-709AF347CD5F}" type="datetimeFigureOut">
              <a:rPr lang="cs-CZ" smtClean="0"/>
              <a:t>5.4.2024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A9145-C38F-4273-97CE-DC46C220B7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348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7C83-0E65-48F0-98FA-EB256566C1CC}" type="datetimeFigureOut">
              <a:rPr lang="cs-CZ" smtClean="0"/>
              <a:t>5.4.2024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D1A6-4FB9-4A2B-AB09-59F77326D6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385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7C83-0E65-48F0-98FA-EB256566C1CC}" type="datetimeFigureOut">
              <a:rPr lang="cs-CZ" smtClean="0"/>
              <a:t>5.4.2024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D1A6-4FB9-4A2B-AB09-59F77326D6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76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7C83-0E65-48F0-98FA-EB256566C1CC}" type="datetimeFigureOut">
              <a:rPr lang="cs-CZ" smtClean="0"/>
              <a:t>5.4.2024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D1A6-4FB9-4A2B-AB09-59F77326D6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15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7C83-0E65-48F0-98FA-EB256566C1CC}" type="datetimeFigureOut">
              <a:rPr lang="cs-CZ" smtClean="0"/>
              <a:t>5.4.2024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D1A6-4FB9-4A2B-AB09-59F77326D6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180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7C83-0E65-48F0-98FA-EB256566C1CC}" type="datetimeFigureOut">
              <a:rPr lang="cs-CZ" smtClean="0"/>
              <a:t>5.4.2024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D1A6-4FB9-4A2B-AB09-59F77326D6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596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7C83-0E65-48F0-98FA-EB256566C1CC}" type="datetimeFigureOut">
              <a:rPr lang="cs-CZ" smtClean="0"/>
              <a:t>5.4.2024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D1A6-4FB9-4A2B-AB09-59F77326D6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29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7C83-0E65-48F0-98FA-EB256566C1CC}" type="datetimeFigureOut">
              <a:rPr lang="cs-CZ" smtClean="0"/>
              <a:t>5.4.2024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D1A6-4FB9-4A2B-AB09-59F77326D6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79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7C83-0E65-48F0-98FA-EB256566C1CC}" type="datetimeFigureOut">
              <a:rPr lang="cs-CZ" smtClean="0"/>
              <a:t>5.4.2024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D1A6-4FB9-4A2B-AB09-59F77326D6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96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7C83-0E65-48F0-98FA-EB256566C1CC}" type="datetimeFigureOut">
              <a:rPr lang="cs-CZ" smtClean="0"/>
              <a:t>5.4.2024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D1A6-4FB9-4A2B-AB09-59F77326D6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67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7C83-0E65-48F0-98FA-EB256566C1CC}" type="datetimeFigureOut">
              <a:rPr lang="cs-CZ" smtClean="0"/>
              <a:t>5.4.2024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D1A6-4FB9-4A2B-AB09-59F77326D6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14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7C83-0E65-48F0-98FA-EB256566C1CC}" type="datetimeFigureOut">
              <a:rPr lang="cs-CZ" smtClean="0"/>
              <a:t>5.4.2024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D1A6-4FB9-4A2B-AB09-59F77326D6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86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97C83-0E65-48F0-98FA-EB256566C1CC}" type="datetimeFigureOut">
              <a:rPr lang="cs-CZ" smtClean="0"/>
              <a:t>5.4.2024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DD1A6-4FB9-4A2B-AB09-59F77326D6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79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0806" y="157852"/>
            <a:ext cx="7124328" cy="1290928"/>
          </a:xfrm>
        </p:spPr>
        <p:txBody>
          <a:bodyPr>
            <a:normAutofit fontScale="90000"/>
          </a:bodyPr>
          <a:lstStyle/>
          <a:p>
            <a:r>
              <a:rPr lang="cs-CZ" sz="8800" dirty="0" smtClean="0">
                <a:latin typeface="Algerian" panose="04020705040A02060702" pitchFamily="82" charset="0"/>
              </a:rPr>
              <a:t>DEN ZEMĚ</a:t>
            </a:r>
            <a:endParaRPr lang="cs-CZ" sz="8800" dirty="0">
              <a:latin typeface="Algerian" panose="04020705040A02060702" pitchFamily="8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1373100"/>
            <a:ext cx="5104656" cy="1092324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chemeClr val="tx1"/>
                </a:solidFill>
                <a:latin typeface="Algerian" panose="04020705040A02060702" pitchFamily="82" charset="0"/>
              </a:rPr>
              <a:t>KDY: 22.4.2024</a:t>
            </a:r>
          </a:p>
          <a:p>
            <a:r>
              <a:rPr lang="cs-CZ" b="1" dirty="0" smtClean="0">
                <a:solidFill>
                  <a:schemeClr val="tx1"/>
                </a:solidFill>
                <a:latin typeface="Algerian" panose="04020705040A02060702" pitchFamily="82" charset="0"/>
              </a:rPr>
              <a:t>OD: 15:00</a:t>
            </a:r>
          </a:p>
          <a:p>
            <a:endParaRPr lang="cs-CZ" b="1" dirty="0" smtClean="0">
              <a:solidFill>
                <a:schemeClr val="tx1"/>
              </a:solidFill>
              <a:latin typeface="Algerian" panose="04020705040A02060702" pitchFamily="82" charset="0"/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323528" y="2478866"/>
            <a:ext cx="5472608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>
                <a:solidFill>
                  <a:schemeClr val="tx1"/>
                </a:solidFill>
                <a:latin typeface="+mj-lt"/>
              </a:rPr>
              <a:t>Projektové odpoledne s dětmi a s rodiči při zvelebování zahrady v  MŠ Sedmikráska. </a:t>
            </a:r>
          </a:p>
          <a:p>
            <a:endParaRPr lang="cs-CZ" b="1" dirty="0" smtClean="0">
              <a:solidFill>
                <a:schemeClr val="tx1"/>
              </a:solidFill>
              <a:latin typeface="+mj-lt"/>
            </a:endParaRPr>
          </a:p>
          <a:p>
            <a:endParaRPr lang="cs-CZ" b="1" dirty="0" smtClean="0">
              <a:solidFill>
                <a:schemeClr val="tx1"/>
              </a:solidFill>
              <a:latin typeface="+mj-lt"/>
            </a:endParaRPr>
          </a:p>
          <a:p>
            <a:endParaRPr lang="cs-CZ" b="1" dirty="0" smtClean="0">
              <a:solidFill>
                <a:schemeClr val="tx1"/>
              </a:solidFill>
              <a:latin typeface="+mj-lt"/>
            </a:endParaRPr>
          </a:p>
          <a:p>
            <a:endParaRPr lang="cs-CZ" b="1" dirty="0" smtClean="0">
              <a:solidFill>
                <a:schemeClr val="tx1"/>
              </a:solidFill>
              <a:latin typeface="Algerian" panose="04020705040A02060702" pitchFamily="82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7" name="Obrázek 6"/>
          <p:cNvPicPr/>
          <p:nvPr/>
        </p:nvPicPr>
        <p:blipFill rotWithShape="1">
          <a:blip r:embed="rId2"/>
          <a:srcRect l="23306" t="16783" r="50248" b="16111"/>
          <a:stretch/>
        </p:blipFill>
        <p:spPr bwMode="auto">
          <a:xfrm>
            <a:off x="7020272" y="548680"/>
            <a:ext cx="1872208" cy="18722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7" name="Picture 3" descr="C:\Users\KLARKA MAREK\AppData\Local\Microsoft\Windows\INetCache\IE\124XKLRS\pexels-photo-97059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492896"/>
            <a:ext cx="3456384" cy="194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dnadpis 2"/>
          <p:cNvSpPr txBox="1">
            <a:spLocks/>
          </p:cNvSpPr>
          <p:nvPr/>
        </p:nvSpPr>
        <p:spPr>
          <a:xfrm>
            <a:off x="683568" y="4005064"/>
            <a:ext cx="3204356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000" b="1" dirty="0" smtClean="0">
                <a:solidFill>
                  <a:schemeClr val="tx1"/>
                </a:solidFill>
                <a:latin typeface="+mj-lt"/>
              </a:rPr>
              <a:t>tvorba záhonů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000" b="1" dirty="0">
                <a:solidFill>
                  <a:schemeClr val="tx1"/>
                </a:solidFill>
                <a:latin typeface="+mj-lt"/>
              </a:rPr>
              <a:t>s</a:t>
            </a:r>
            <a:r>
              <a:rPr lang="cs-CZ" sz="3000" b="1" dirty="0" smtClean="0">
                <a:solidFill>
                  <a:schemeClr val="tx1"/>
                </a:solidFill>
                <a:latin typeface="+mj-lt"/>
              </a:rPr>
              <a:t>ázení květin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000" b="1" dirty="0" smtClean="0">
                <a:solidFill>
                  <a:schemeClr val="tx1"/>
                </a:solidFill>
                <a:latin typeface="+mj-lt"/>
              </a:rPr>
              <a:t>ovoce a zeleniny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chemeClr val="tx1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chemeClr val="tx1"/>
              </a:solidFill>
              <a:latin typeface="+mj-lt"/>
            </a:endParaRPr>
          </a:p>
          <a:p>
            <a:endParaRPr lang="cs-CZ" b="1" dirty="0" smtClean="0">
              <a:solidFill>
                <a:schemeClr val="tx1"/>
              </a:solidFill>
              <a:latin typeface="+mj-lt"/>
            </a:endParaRPr>
          </a:p>
          <a:p>
            <a:endParaRPr lang="cs-CZ" b="1" dirty="0" smtClean="0">
              <a:solidFill>
                <a:schemeClr val="tx1"/>
              </a:solidFill>
              <a:latin typeface="Algerian" panose="04020705040A02060702" pitchFamily="82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1" name="Podnadpis 2"/>
          <p:cNvSpPr txBox="1">
            <a:spLocks/>
          </p:cNvSpPr>
          <p:nvPr/>
        </p:nvSpPr>
        <p:spPr>
          <a:xfrm>
            <a:off x="685110" y="5157192"/>
            <a:ext cx="8207370" cy="148473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Čeká nás kulturní program našich dětí, opékání buřtů a společná zábava dětí s rodiči.</a:t>
            </a:r>
          </a:p>
          <a:p>
            <a:r>
              <a:rPr lang="cs-CZ" sz="2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Těšíme se na vzájemnou spolupráci a příjemně strávený čas s Vámi.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chemeClr val="tx1"/>
              </a:solidFill>
              <a:latin typeface="+mj-lt"/>
            </a:endParaRPr>
          </a:p>
          <a:p>
            <a:endParaRPr lang="cs-CZ" b="1" dirty="0" smtClean="0">
              <a:solidFill>
                <a:schemeClr val="tx1"/>
              </a:solidFill>
              <a:latin typeface="+mj-lt"/>
            </a:endParaRPr>
          </a:p>
          <a:p>
            <a:endParaRPr lang="cs-CZ" b="1" dirty="0" smtClean="0">
              <a:solidFill>
                <a:schemeClr val="tx1"/>
              </a:solidFill>
              <a:latin typeface="Algerian" panose="04020705040A02060702" pitchFamily="82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94303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57</Words>
  <Application>Microsoft Office PowerPoint</Application>
  <PresentationFormat>Předvádění na obrazovce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DEN ZEMĚ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 ZEMĚ</dc:title>
  <dc:creator>MAREK MULLER</dc:creator>
  <cp:lastModifiedBy>MAREK MULLER</cp:lastModifiedBy>
  <cp:revision>5</cp:revision>
  <dcterms:created xsi:type="dcterms:W3CDTF">2024-04-05T10:36:17Z</dcterms:created>
  <dcterms:modified xsi:type="dcterms:W3CDTF">2024-04-05T11:13:29Z</dcterms:modified>
</cp:coreProperties>
</file>